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EF26-7A61-4CDD-A881-F6756BBC2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ADE76-E110-447C-B951-DF26B5F7A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BB210-AA6C-4738-BD9C-9B8C0686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5AE2F-1FC7-485A-9F29-6E4BBC7C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83D3C-9930-4692-8CE4-CE5B920A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A28C-E740-4C49-9E49-06B4C408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D3F9B-790A-4E13-B3C1-48AA147D7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CAE7F-7F34-49E9-87E3-490F0EE7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84E94-7460-46BB-9672-3902EF8CD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B01EE-3006-412D-A6FD-0E653B9F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42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4DA75-E4A5-4D6B-BC58-09B4048F6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848ED-A6B5-41D8-BBE1-0A06F12BA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CFB67-B912-4E57-B794-A583D9AD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9E614-A0AA-43EE-95E8-37DD599D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7FF51-0FE0-4271-A892-D6E356D6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9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29E-BE65-4020-A516-F4EE23B8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F9CB5-61E0-4143-8F22-DB8219EED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D575B-7BE2-49B6-9423-E44E0E8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3B2B-A245-436D-8EAA-1D554A6B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0DF34-8CE8-435A-81A7-E53247C41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FBC7-CC1B-41E9-BC15-55DD8FC4D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0E088-4934-4BBB-866A-094CE5B15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0895D-ECFA-4F2B-823F-466FF0F3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1DB30-412E-439A-9F4B-11F574D0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0643-CCA8-4D22-8C40-3F82ECDC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4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0F90-6A4E-4363-B4BA-1E969218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783FD-9D06-46A7-BA79-29F91248B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553EF-C329-44F6-92AB-D0B583109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76161-EA33-443B-BA78-1EF22F5B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03351-0332-4397-A974-C2163064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45567-91A9-47F5-BB34-6CDB444E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2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6544-397F-46D9-B951-8B919C3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D9BA8-E46C-427A-90EE-E409B5D80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516CF-034F-4A5D-B169-215BCAD89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3A019-183A-4FC5-AC9E-DF50C4AAB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4EBB7-EBA9-49FC-AE2D-0F837AB64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E3523-9B74-477A-BFB0-4B8EA1A0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BB75D-9CAA-4857-BCEC-491A25A1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A26BC-2A86-4BAF-8642-22681E94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2DCF-9C86-4C93-A39E-57674321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9B5B7-7348-4728-A404-7F9FD9FA6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7EA3E-B4E4-4663-B104-2B976ADC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FB586-68FA-4CA3-AA7A-26DB3A66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8CEC8-181F-4175-A087-35A9D165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4D14C-2B91-4E06-AD25-C3A2D5CEF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6EF62-DBED-4E05-A734-F1063C7B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32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96D2E-A4EE-4DEA-B9F3-37AF9EE4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F54FF-3A06-49DF-901F-076801E44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6B45-6F33-4980-8541-A4FD78210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424AE-2D64-4625-858C-13E9246E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45A8D-C363-418D-88D4-44BD5F73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154A5-000A-455C-A9DF-CEB0D6FA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5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152A-0267-4C60-A6A7-A6E15598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3499FD-646F-4463-B513-F2B5DA127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AC1DA-A427-4BAD-853F-C0CADECDE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65ED7-0650-4A99-B94E-AABABFC5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0429E-50B3-4C31-AA22-9C7213D0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CB446-F757-4DE1-AA25-B450DED5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8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25658C-4DE2-4FB4-889D-525680F07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F4647-D37E-4C6E-A050-2D9AB2580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322A3-1B8B-40C7-9866-481032945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F693-610A-443F-AED0-92B06CE9FF4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EE2D9-874E-4070-8190-BE2BE9A4C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666B3-2AE1-4E1E-AC7E-78DD07470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2BC2-54DB-4352-9F0B-B4293F3B1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7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8000" b="-8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20E7-2920-4437-A3D6-9B9F523AF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1395444"/>
          </a:xfrm>
        </p:spPr>
        <p:txBody>
          <a:bodyPr/>
          <a:lstStyle/>
          <a:p>
            <a:r>
              <a:rPr lang="en-US" dirty="0">
                <a:latin typeface="+mn-lt"/>
              </a:rPr>
              <a:t>Tourism 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CAB2A-A1E4-42A4-B774-1AB3FB31B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885243"/>
            <a:ext cx="9724009" cy="354219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Group 09</a:t>
            </a:r>
          </a:p>
          <a:p>
            <a:endParaRPr lang="en-US" sz="2000" dirty="0"/>
          </a:p>
          <a:p>
            <a:r>
              <a:rPr lang="en-US" sz="2000" dirty="0"/>
              <a:t>CMIS 3122</a:t>
            </a:r>
          </a:p>
          <a:p>
            <a:endParaRPr lang="en-US" sz="2000" dirty="0"/>
          </a:p>
          <a:p>
            <a:r>
              <a:rPr lang="en-US" sz="2000" dirty="0"/>
              <a:t>202130 – S.R.V Perera</a:t>
            </a:r>
          </a:p>
          <a:p>
            <a:r>
              <a:rPr lang="en-US" sz="2000" dirty="0"/>
              <a:t>202155- H.M.P Senarathna</a:t>
            </a:r>
          </a:p>
          <a:p>
            <a:endParaRPr lang="en-US" sz="2000" dirty="0"/>
          </a:p>
          <a:p>
            <a:r>
              <a:rPr lang="en-US" sz="2000" dirty="0"/>
              <a:t>Department of Computing and Information System</a:t>
            </a:r>
          </a:p>
          <a:p>
            <a:r>
              <a:rPr lang="en-US" sz="2000" dirty="0"/>
              <a:t>Faculty of Applied Sciences</a:t>
            </a:r>
          </a:p>
          <a:p>
            <a:r>
              <a:rPr lang="en-US" sz="2000" dirty="0"/>
              <a:t>Wayamba University of Sri Lanka</a:t>
            </a:r>
          </a:p>
          <a:p>
            <a:r>
              <a:rPr lang="en-US" sz="2000" dirty="0"/>
              <a:t>Kuliyapitiya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9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2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7D2F-A9C9-4E9F-AA34-60FEF589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aiandra GD" panose="020E0502030308020204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05C4-D13D-4ED0-B70B-16A2A8E2AF7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Functionalities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Technology used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6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2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9EEA-9A6C-4AAD-81CD-305B547C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48325" cy="1325563"/>
          </a:xfrm>
        </p:spPr>
        <p:txBody>
          <a:bodyPr/>
          <a:lstStyle/>
          <a:p>
            <a:r>
              <a:rPr lang="en-US" dirty="0">
                <a:latin typeface="Maiandra GD" panose="020E0502030308020204" pitchFamily="34" charset="0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C7C2-33D1-477A-B117-9934ED7DB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194175"/>
          </a:xfrm>
          <a:solidFill>
            <a:schemeClr val="bg1"/>
          </a:solidFill>
        </p:spPr>
        <p:txBody>
          <a:bodyPr/>
          <a:lstStyle/>
          <a:p>
            <a:pPr algn="just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 platform for tourists who like to visit Sri Lanka.</a:t>
            </a:r>
          </a:p>
          <a:p>
            <a:pPr marL="0" indent="0" algn="just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has been specially designed for booking a tour in Sri Lanka.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3DACBE-6024-40A1-9E32-E76CB368FC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0" y="0"/>
            <a:ext cx="5581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17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</TotalTime>
  <Words>80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Maiandra GD</vt:lpstr>
      <vt:lpstr>Times New Roman</vt:lpstr>
      <vt:lpstr>Office Theme</vt:lpstr>
      <vt:lpstr>Tourism Web Application</vt:lpstr>
      <vt:lpstr>CONTENT</vt:lpstr>
      <vt:lpstr>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Web Application</dc:title>
  <dc:creator>Shalini Perera</dc:creator>
  <cp:lastModifiedBy>Shalini Perera</cp:lastModifiedBy>
  <cp:revision>7</cp:revision>
  <dcterms:created xsi:type="dcterms:W3CDTF">2024-02-18T06:30:26Z</dcterms:created>
  <dcterms:modified xsi:type="dcterms:W3CDTF">2024-02-18T07:31:42Z</dcterms:modified>
</cp:coreProperties>
</file>